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5" r:id="rId8"/>
    <p:sldId id="266" r:id="rId9"/>
    <p:sldId id="267" r:id="rId10"/>
    <p:sldId id="263" r:id="rId11"/>
    <p:sldId id="264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F851A-F11A-4884-A03B-3760FCD29FC9}" v="1" dt="2021-10-06T13:55:34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0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6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9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8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4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echnological background">
            <a:extLst>
              <a:ext uri="{FF2B5EF4-FFF2-40B4-BE49-F238E27FC236}">
                <a16:creationId xmlns:a16="http://schemas.microsoft.com/office/drawing/2014/main" id="{B9354E3F-8A33-44FE-8523-1F18F4006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810" b="10938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8DC85-8F30-47BC-8896-8146D80B5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nl-NL" sz="5400" dirty="0" err="1">
                <a:solidFill>
                  <a:srgbClr val="FFFFFF"/>
                </a:solidFill>
              </a:rPr>
              <a:t>Admin</a:t>
            </a:r>
            <a:r>
              <a:rPr lang="nl-NL" sz="5400" dirty="0">
                <a:solidFill>
                  <a:srgbClr val="FFFFFF"/>
                </a:solidFill>
              </a:rPr>
              <a:t> App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427F2D-2BE2-458D-BF15-BEC34646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nl-NL" sz="2200">
                <a:solidFill>
                  <a:srgbClr val="FFFFFF"/>
                </a:solidFill>
              </a:rPr>
              <a:t>Onderdeel van RigS</a:t>
            </a:r>
          </a:p>
        </p:txBody>
      </p:sp>
    </p:spTree>
    <p:extLst>
      <p:ext uri="{BB962C8B-B14F-4D97-AF65-F5344CB8AC3E}">
        <p14:creationId xmlns:p14="http://schemas.microsoft.com/office/powerpoint/2010/main" val="396021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484136-C0E7-478D-B00E-332096B0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Inhoud</a:t>
            </a:r>
          </a:p>
        </p:txBody>
      </p:sp>
      <p:pic>
        <p:nvPicPr>
          <p:cNvPr id="7" name="Graphic 6" descr="Robot met effen opvulling">
            <a:extLst>
              <a:ext uri="{FF2B5EF4-FFF2-40B4-BE49-F238E27FC236}">
                <a16:creationId xmlns:a16="http://schemas.microsoft.com/office/drawing/2014/main" id="{32A8036D-4601-4516-820C-4AD3F868F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B420C6-9FD8-4059-B27B-199BBA85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Planning</a:t>
            </a:r>
          </a:p>
          <a:p>
            <a:pPr marL="571500" indent="-571500"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Designs</a:t>
            </a:r>
          </a:p>
          <a:p>
            <a:pPr marL="571500" indent="-571500"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  <a:p>
            <a:pPr marL="571500" indent="-571500">
              <a:buFont typeface="+mj-lt"/>
              <a:buAutoNum type="romanUcPeriod"/>
            </a:pPr>
            <a:r>
              <a:rPr lang="nl-N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Sprint 2</a:t>
            </a:r>
          </a:p>
        </p:txBody>
      </p:sp>
    </p:spTree>
    <p:extLst>
      <p:ext uri="{BB962C8B-B14F-4D97-AF65-F5344CB8AC3E}">
        <p14:creationId xmlns:p14="http://schemas.microsoft.com/office/powerpoint/2010/main" val="166898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Multi-coloured sticky notes on a whiteboard">
            <a:extLst>
              <a:ext uri="{FF2B5EF4-FFF2-40B4-BE49-F238E27FC236}">
                <a16:creationId xmlns:a16="http://schemas.microsoft.com/office/drawing/2014/main" id="{1DA2A052-722F-438A-A174-5D388E1DF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319" b="12429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BF7913-14D2-4533-882F-312EC5F4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Sprint 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4ACD33-629C-4A40-927F-9257C822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708" y="1856480"/>
            <a:ext cx="9781327" cy="203098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/>
            <a:r>
              <a:rPr lang="en-US" sz="2200" dirty="0" err="1">
                <a:solidFill>
                  <a:srgbClr val="FFFFFF"/>
                </a:solidFill>
              </a:rPr>
              <a:t>Projectplan</a:t>
            </a:r>
            <a:endParaRPr lang="en-US" sz="2200" dirty="0">
              <a:solidFill>
                <a:srgbClr val="FFFFFF"/>
              </a:solidFill>
            </a:endParaRPr>
          </a:p>
          <a:p>
            <a:pPr algn="ctr"/>
            <a:r>
              <a:rPr lang="en-US" sz="2200" dirty="0">
                <a:solidFill>
                  <a:srgbClr val="FFFFFF"/>
                </a:solidFill>
              </a:rPr>
              <a:t>Framework </a:t>
            </a:r>
            <a:r>
              <a:rPr lang="en-US" sz="2200" dirty="0" err="1">
                <a:solidFill>
                  <a:srgbClr val="FFFFFF"/>
                </a:solidFill>
              </a:rPr>
              <a:t>oriëntatie</a:t>
            </a:r>
            <a:endParaRPr lang="en-US" sz="2200" dirty="0">
              <a:solidFill>
                <a:srgbClr val="FFFFFF"/>
              </a:solidFill>
            </a:endParaRPr>
          </a:p>
          <a:p>
            <a:pPr algn="ctr"/>
            <a:r>
              <a:rPr lang="en-US" sz="2200" dirty="0">
                <a:solidFill>
                  <a:srgbClr val="FFFFFF"/>
                </a:solidFill>
              </a:rPr>
              <a:t>Designs (</a:t>
            </a:r>
            <a:r>
              <a:rPr lang="en-US" sz="2200" dirty="0" err="1">
                <a:solidFill>
                  <a:srgbClr val="FFFFFF"/>
                </a:solidFill>
              </a:rPr>
              <a:t>voor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nodige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paginas</a:t>
            </a:r>
            <a:r>
              <a:rPr lang="en-US" sz="2200" dirty="0">
                <a:solidFill>
                  <a:srgbClr val="FFFFFF"/>
                </a:solidFill>
              </a:rPr>
              <a:t>)</a:t>
            </a:r>
          </a:p>
          <a:p>
            <a:pPr algn="ctr"/>
            <a:r>
              <a:rPr lang="en-US" sz="2200" dirty="0">
                <a:solidFill>
                  <a:srgbClr val="FFFFFF"/>
                </a:solidFill>
              </a:rPr>
              <a:t>Front- </a:t>
            </a:r>
            <a:r>
              <a:rPr lang="en-US" sz="2200" dirty="0" err="1">
                <a:solidFill>
                  <a:srgbClr val="FFFFFF"/>
                </a:solidFill>
              </a:rPr>
              <a:t>en</a:t>
            </a:r>
            <a:r>
              <a:rPr lang="en-US" sz="2200" dirty="0">
                <a:solidFill>
                  <a:srgbClr val="FFFFFF"/>
                </a:solidFill>
              </a:rPr>
              <a:t> backend </a:t>
            </a:r>
            <a:r>
              <a:rPr lang="en-US" sz="2200" dirty="0" err="1">
                <a:solidFill>
                  <a:srgbClr val="FFFFFF"/>
                </a:solidFill>
              </a:rPr>
              <a:t>authenticatie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en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authorisatie</a:t>
            </a:r>
            <a:endParaRPr lang="en-US" sz="2200" dirty="0">
              <a:solidFill>
                <a:srgbClr val="FFFFFF"/>
              </a:solidFill>
            </a:endParaRPr>
          </a:p>
          <a:p>
            <a:pPr algn="ctr"/>
            <a:r>
              <a:rPr lang="en-US" sz="2200" dirty="0">
                <a:solidFill>
                  <a:srgbClr val="FFFFFF"/>
                </a:solidFill>
              </a:rPr>
              <a:t>Database library</a:t>
            </a:r>
          </a:p>
        </p:txBody>
      </p:sp>
    </p:spTree>
    <p:extLst>
      <p:ext uri="{BB962C8B-B14F-4D97-AF65-F5344CB8AC3E}">
        <p14:creationId xmlns:p14="http://schemas.microsoft.com/office/powerpoint/2010/main" val="5295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Multi-coloured sticky notes on a whiteboard">
            <a:extLst>
              <a:ext uri="{FF2B5EF4-FFF2-40B4-BE49-F238E27FC236}">
                <a16:creationId xmlns:a16="http://schemas.microsoft.com/office/drawing/2014/main" id="{1DA2A052-722F-438A-A174-5D388E1DF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319" b="12429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D20AC1-2A56-4834-99C3-E00F8011C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55" y="-5"/>
            <a:ext cx="12188952" cy="68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8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5955-70F7-4321-8344-62A63BA5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632DA9-41CE-4F41-85C2-284815D7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E047BEB-4773-435C-AC40-117563AD4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14A37-6E50-4A85-A5FF-628AD0CA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Alert </a:t>
            </a:r>
            <a:r>
              <a:rPr lang="nl-NL" dirty="0" err="1"/>
              <a:t>Boxes</a:t>
            </a: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D90EF06-99D5-4874-BDAD-4A634A3A3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417" y="2381250"/>
            <a:ext cx="4687166" cy="38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2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2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EB614023-3F38-44EB-8ABB-B52E5B9E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8C5F9310-ED3E-45B9-9D97-AC0F2C890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Tijdelijke aanduiding voor inhoud 12" descr="Üres telefont néző személy">
            <a:extLst>
              <a:ext uri="{FF2B5EF4-FFF2-40B4-BE49-F238E27FC236}">
                <a16:creationId xmlns:a16="http://schemas.microsoft.com/office/drawing/2014/main" id="{A7068B1B-194A-4E5C-B8E1-C2294346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/>
          <a:stretch/>
        </p:blipFill>
        <p:spPr>
          <a:xfrm>
            <a:off x="3048" y="1376"/>
            <a:ext cx="12191980" cy="6856624"/>
          </a:xfrm>
          <a:prstGeom prst="rect">
            <a:avLst/>
          </a:prstGeo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61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F0CCED-6F65-4F83-A76D-018E8D63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5059680"/>
            <a:ext cx="2569885" cy="1067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2CFD60AD-66EC-48EC-942A-AD83CAD84A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21" y="640321"/>
            <a:ext cx="1326619" cy="2694167"/>
          </a:xfrm>
          <a:prstGeom prst="roundRect">
            <a:avLst>
              <a:gd name="adj" fmla="val 15901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7124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D2BEB048-7226-4054-B37B-7B8A96CE7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5747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3655EB-1B50-4A66-B678-7F9662C2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Planning Sprint 2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28DBD893-27EF-4BD1-A26B-99ED731F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832" y="1866181"/>
            <a:ext cx="10082955" cy="203098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/>
            <a:r>
              <a:rPr lang="nl-NL" sz="2200" dirty="0"/>
              <a:t>Overige designs</a:t>
            </a:r>
          </a:p>
          <a:p>
            <a:pPr algn="ctr"/>
            <a:r>
              <a:rPr lang="nl-NL" sz="2200" dirty="0"/>
              <a:t>Categorieën en producten aan menu toevoegen, aanpassen en verwijderen</a:t>
            </a:r>
          </a:p>
          <a:p>
            <a:pPr algn="ctr"/>
            <a:r>
              <a:rPr lang="nl-NL" sz="2200" dirty="0"/>
              <a:t>Medewerkers toevoegen, aanpassen en verwijderen</a:t>
            </a:r>
          </a:p>
          <a:p>
            <a:pPr algn="ctr"/>
            <a:r>
              <a:rPr lang="en-US" sz="2200" dirty="0"/>
              <a:t>Restaurant </a:t>
            </a:r>
            <a:r>
              <a:rPr lang="en-US" sz="2200" dirty="0" err="1"/>
              <a:t>informatie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design </a:t>
            </a:r>
            <a:r>
              <a:rPr lang="en-US" sz="2200" dirty="0" err="1"/>
              <a:t>aanpassen</a:t>
            </a:r>
            <a:endParaRPr lang="en-US" sz="2200" dirty="0"/>
          </a:p>
          <a:p>
            <a:pPr algn="ctr"/>
            <a:r>
              <a:rPr lang="en-US" sz="2200" dirty="0"/>
              <a:t>Robots </a:t>
            </a:r>
            <a:r>
              <a:rPr lang="en-US" sz="2200" dirty="0" err="1"/>
              <a:t>aan</a:t>
            </a:r>
            <a:r>
              <a:rPr lang="en-US" sz="2200" dirty="0"/>
              <a:t> restaurant </a:t>
            </a:r>
            <a:r>
              <a:rPr lang="en-US" sz="2200" dirty="0" err="1"/>
              <a:t>koppelen</a:t>
            </a:r>
            <a:endParaRPr lang="en-US" sz="2200" dirty="0"/>
          </a:p>
          <a:p>
            <a:pPr algn="ctr"/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4991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2F3F0"/>
      </a:lt2>
      <a:accent1>
        <a:srgbClr val="7D29E7"/>
      </a:accent1>
      <a:accent2>
        <a:srgbClr val="3732DA"/>
      </a:accent2>
      <a:accent3>
        <a:srgbClr val="2973E7"/>
      </a:accent3>
      <a:accent4>
        <a:srgbClr val="17B0D5"/>
      </a:accent4>
      <a:accent5>
        <a:srgbClr val="22C29E"/>
      </a:accent5>
      <a:accent6>
        <a:srgbClr val="16C655"/>
      </a:accent6>
      <a:hlink>
        <a:srgbClr val="339A95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216B857435A74CBEBD3F911CD7DEF2" ma:contentTypeVersion="14" ma:contentTypeDescription="Een nieuw document maken." ma:contentTypeScope="" ma:versionID="7adaafd8237841aed4c882a02b5df6ac">
  <xsd:schema xmlns:xsd="http://www.w3.org/2001/XMLSchema" xmlns:xs="http://www.w3.org/2001/XMLSchema" xmlns:p="http://schemas.microsoft.com/office/2006/metadata/properties" xmlns:ns3="edf72ece-323a-4fff-97d1-42040486572c" xmlns:ns4="e59fc1db-72ae-4989-b675-1968d7635609" targetNamespace="http://schemas.microsoft.com/office/2006/metadata/properties" ma:root="true" ma:fieldsID="e3c9261e369fc79adf62f9697943b0bd" ns3:_="" ns4:_="">
    <xsd:import namespace="edf72ece-323a-4fff-97d1-42040486572c"/>
    <xsd:import namespace="e59fc1db-72ae-4989-b675-1968d763560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72ece-323a-4fff-97d1-4204048657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fc1db-72ae-4989-b675-1968d76356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947A48-2B29-4310-A48B-F830F03780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f72ece-323a-4fff-97d1-42040486572c"/>
    <ds:schemaRef ds:uri="e59fc1db-72ae-4989-b675-1968d76356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29A547-36A7-4816-ABE3-06742F0D33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6CB249-B4F5-4546-AE58-78EB54128ED0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e59fc1db-72ae-4989-b675-1968d7635609"/>
    <ds:schemaRef ds:uri="http://schemas.microsoft.com/office/2006/metadata/properties"/>
    <ds:schemaRef ds:uri="http://schemas.microsoft.com/office/infopath/2007/PartnerControls"/>
    <ds:schemaRef ds:uri="edf72ece-323a-4fff-97d1-42040486572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66</Words>
  <Application>Microsoft Office PowerPoint</Application>
  <PresentationFormat>Breedbeeld</PresentationFormat>
  <Paragraphs>21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AvenirNext LT Pro Medium</vt:lpstr>
      <vt:lpstr>BlockprintVTI</vt:lpstr>
      <vt:lpstr>Admin App</vt:lpstr>
      <vt:lpstr>Inhoud</vt:lpstr>
      <vt:lpstr>Sprint Planning</vt:lpstr>
      <vt:lpstr>PowerPoint-presentatie</vt:lpstr>
      <vt:lpstr>PowerPoint-presentatie</vt:lpstr>
      <vt:lpstr>Custom Alert Boxes</vt:lpstr>
      <vt:lpstr>Demo</vt:lpstr>
      <vt:lpstr>Planning Sprint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App</dc:title>
  <dc:creator>Kalkers,Jurgen J.</dc:creator>
  <cp:lastModifiedBy>Ruben Otter</cp:lastModifiedBy>
  <cp:revision>4</cp:revision>
  <dcterms:created xsi:type="dcterms:W3CDTF">2021-10-06T13:17:11Z</dcterms:created>
  <dcterms:modified xsi:type="dcterms:W3CDTF">2021-10-07T11:50:33Z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0x010100CA216B857435A74CBEBD3F911CD7DEF2</vt:lpwstr>
  </property>
</Properties>
</file>